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a72c26a9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a72c26a9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a72c26a9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a72c26a9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a72c26a9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a72c26a9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a72c26a9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a72c26a9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a72c26a9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a72c26a9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a72c26a9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a72c26a9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a72c26a9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a72c26a9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a72c26a9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a72c26a9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a72c26a9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a72c26a9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a72c26a9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a72c26a9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72c26a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72c26a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at the PowerSchool home page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a72c26a97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a72c26a97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at the PowerSchool home page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a72c26a9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a72c26a9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a72c26a9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a72c26a9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72c26a9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72c26a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the dropdown menu and click to new layout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72c26a9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a72c26a9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72c26a9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a72c26a9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a72c26a9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a72c26a9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best way to create a template then you can adjust it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a72c26a9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a72c26a9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best way to create a template then you can adjust it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a72c26a9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a72c26a9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best way to create a template then you can adjust it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School Seating Charts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create a seating chart </a:t>
            </a:r>
            <a:r>
              <a:rPr lang="en"/>
              <a:t>template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X 8 template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7602"/>
            <a:ext cx="9144001" cy="421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96291"/>
            <a:ext cx="9143998" cy="427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34562"/>
            <a:ext cx="9144002" cy="414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X 5 template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7602"/>
            <a:ext cx="9144001" cy="421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31300"/>
            <a:ext cx="9143999" cy="431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forget to save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7602"/>
            <a:ext cx="9144001" cy="421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31300"/>
            <a:ext cx="9143999" cy="43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/>
          <p:nvPr/>
        </p:nvSpPr>
        <p:spPr>
          <a:xfrm>
            <a:off x="4171187" y="1728600"/>
            <a:ext cx="598050" cy="405775"/>
          </a:xfrm>
          <a:custGeom>
            <a:rect b="b" l="l" r="r" t="t"/>
            <a:pathLst>
              <a:path extrusionOk="0" h="16231" w="23922">
                <a:moveTo>
                  <a:pt x="1357" y="1976"/>
                </a:moveTo>
                <a:cubicBezTo>
                  <a:pt x="9211" y="1976"/>
                  <a:pt x="25809" y="2044"/>
                  <a:pt x="23653" y="9596"/>
                </a:cubicBezTo>
                <a:cubicBezTo>
                  <a:pt x="21961" y="15523"/>
                  <a:pt x="11002" y="18094"/>
                  <a:pt x="5873" y="14676"/>
                </a:cubicBezTo>
                <a:cubicBezTo>
                  <a:pt x="1590" y="11822"/>
                  <a:pt x="-1778" y="4284"/>
                  <a:pt x="1075" y="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the next period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6858"/>
            <a:ext cx="9144000" cy="4246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the seating chart master from Period 1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4605"/>
            <a:ext cx="9144001" cy="41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4952041" y="3859400"/>
            <a:ext cx="561650" cy="452125"/>
          </a:xfrm>
          <a:custGeom>
            <a:rect b="b" l="l" r="r" t="t"/>
            <a:pathLst>
              <a:path extrusionOk="0" h="18085" w="22466">
                <a:moveTo>
                  <a:pt x="2296" y="1975"/>
                </a:moveTo>
                <a:cubicBezTo>
                  <a:pt x="7897" y="1975"/>
                  <a:pt x="14143" y="1353"/>
                  <a:pt x="18947" y="4233"/>
                </a:cubicBezTo>
                <a:cubicBezTo>
                  <a:pt x="22274" y="6228"/>
                  <a:pt x="23209" y="11920"/>
                  <a:pt x="21769" y="15522"/>
                </a:cubicBezTo>
                <a:cubicBezTo>
                  <a:pt x="20617" y="18403"/>
                  <a:pt x="15841" y="17780"/>
                  <a:pt x="12738" y="17780"/>
                </a:cubicBezTo>
                <a:cubicBezTo>
                  <a:pt x="9808" y="17780"/>
                  <a:pt x="6214" y="18839"/>
                  <a:pt x="3989" y="16933"/>
                </a:cubicBezTo>
                <a:cubicBezTo>
                  <a:pt x="662" y="14082"/>
                  <a:pt x="-937" y="8335"/>
                  <a:pt x="602" y="4233"/>
                </a:cubicBezTo>
                <a:cubicBezTo>
                  <a:pt x="1482" y="1888"/>
                  <a:pt x="4435" y="792"/>
                  <a:pt x="681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are ready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5951"/>
            <a:ext cx="9143999" cy="40975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892249" y="1700400"/>
            <a:ext cx="1029200" cy="566000"/>
          </a:xfrm>
          <a:custGeom>
            <a:rect b="b" l="l" r="r" t="t"/>
            <a:pathLst>
              <a:path extrusionOk="0" h="22640" w="41168">
                <a:moveTo>
                  <a:pt x="8054" y="3668"/>
                </a:moveTo>
                <a:cubicBezTo>
                  <a:pt x="19597" y="3668"/>
                  <a:pt x="44440" y="4005"/>
                  <a:pt x="40792" y="14957"/>
                </a:cubicBezTo>
                <a:cubicBezTo>
                  <a:pt x="38777" y="21007"/>
                  <a:pt x="29332" y="21170"/>
                  <a:pt x="23012" y="22013"/>
                </a:cubicBezTo>
                <a:cubicBezTo>
                  <a:pt x="17583" y="22737"/>
                  <a:pt x="11416" y="23287"/>
                  <a:pt x="6643" y="20602"/>
                </a:cubicBezTo>
                <a:cubicBezTo>
                  <a:pt x="3071" y="18593"/>
                  <a:pt x="-456" y="14213"/>
                  <a:pt x="152" y="10160"/>
                </a:cubicBezTo>
                <a:cubicBezTo>
                  <a:pt x="806" y="5800"/>
                  <a:pt x="4436" y="1393"/>
                  <a:pt x="8619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Populate alphabetically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110"/>
            <a:ext cx="9143998" cy="392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/>
          <p:nvPr/>
        </p:nvSpPr>
        <p:spPr>
          <a:xfrm>
            <a:off x="4995325" y="4085175"/>
            <a:ext cx="406025" cy="352600"/>
          </a:xfrm>
          <a:custGeom>
            <a:rect b="b" l="l" r="r" t="t"/>
            <a:pathLst>
              <a:path extrusionOk="0" h="14104" w="16241">
                <a:moveTo>
                  <a:pt x="0" y="0"/>
                </a:moveTo>
                <a:cubicBezTo>
                  <a:pt x="6022" y="0"/>
                  <a:pt x="18498" y="3363"/>
                  <a:pt x="15805" y="8749"/>
                </a:cubicBezTo>
                <a:cubicBezTo>
                  <a:pt x="14168" y="12023"/>
                  <a:pt x="9066" y="15428"/>
                  <a:pt x="5927" y="13546"/>
                </a:cubicBezTo>
                <a:cubicBezTo>
                  <a:pt x="2363" y="11409"/>
                  <a:pt x="4798" y="5285"/>
                  <a:pt x="4798" y="112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the new set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9297"/>
            <a:ext cx="9143998" cy="415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to save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9297"/>
            <a:ext cx="9143998" cy="415420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>
            <a:off x="4205100" y="2554100"/>
            <a:ext cx="587750" cy="387550"/>
          </a:xfrm>
          <a:custGeom>
            <a:rect b="b" l="l" r="r" t="t"/>
            <a:pathLst>
              <a:path extrusionOk="0" h="15502" w="23510">
                <a:moveTo>
                  <a:pt x="0" y="0"/>
                </a:moveTo>
                <a:cubicBezTo>
                  <a:pt x="8126" y="0"/>
                  <a:pt x="27166" y="1576"/>
                  <a:pt x="22860" y="8467"/>
                </a:cubicBezTo>
                <a:cubicBezTo>
                  <a:pt x="20018" y="13015"/>
                  <a:pt x="13212" y="13635"/>
                  <a:pt x="7903" y="14394"/>
                </a:cubicBezTo>
                <a:cubicBezTo>
                  <a:pt x="6031" y="14662"/>
                  <a:pt x="3595" y="16295"/>
                  <a:pt x="2258" y="14958"/>
                </a:cubicBezTo>
                <a:cubicBezTo>
                  <a:pt x="-1074" y="11626"/>
                  <a:pt x="1963" y="5419"/>
                  <a:pt x="3105" y="847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can print them off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9297"/>
            <a:ext cx="9143998" cy="415420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/>
          <p:nvPr/>
        </p:nvSpPr>
        <p:spPr>
          <a:xfrm>
            <a:off x="7725825" y="1233434"/>
            <a:ext cx="747100" cy="539050"/>
          </a:xfrm>
          <a:custGeom>
            <a:rect b="b" l="l" r="r" t="t"/>
            <a:pathLst>
              <a:path extrusionOk="0" h="21562" w="29884">
                <a:moveTo>
                  <a:pt x="0" y="493"/>
                </a:moveTo>
                <a:cubicBezTo>
                  <a:pt x="7340" y="493"/>
                  <a:pt x="14932" y="-875"/>
                  <a:pt x="22014" y="1057"/>
                </a:cubicBezTo>
                <a:cubicBezTo>
                  <a:pt x="27372" y="2519"/>
                  <a:pt x="31301" y="10815"/>
                  <a:pt x="29351" y="16015"/>
                </a:cubicBezTo>
                <a:cubicBezTo>
                  <a:pt x="27323" y="21422"/>
                  <a:pt x="16929" y="23290"/>
                  <a:pt x="12418" y="19684"/>
                </a:cubicBezTo>
                <a:cubicBezTo>
                  <a:pt x="7763" y="15963"/>
                  <a:pt x="8749" y="8146"/>
                  <a:pt x="8749" y="2186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56475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PowerSchool home page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7503"/>
            <a:ext cx="9143999" cy="388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156475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settings</a:t>
            </a:r>
            <a:endParaRPr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5" y="627504"/>
            <a:ext cx="9143998" cy="45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/>
          <p:nvPr/>
        </p:nvSpPr>
        <p:spPr>
          <a:xfrm>
            <a:off x="6114193" y="4395869"/>
            <a:ext cx="1036475" cy="654550"/>
          </a:xfrm>
          <a:custGeom>
            <a:rect b="b" l="l" r="r" t="t"/>
            <a:pathLst>
              <a:path extrusionOk="0" h="26182" w="41459">
                <a:moveTo>
                  <a:pt x="2094" y="1683"/>
                </a:moveTo>
                <a:cubicBezTo>
                  <a:pt x="9869" y="820"/>
                  <a:pt x="17697" y="272"/>
                  <a:pt x="25519" y="272"/>
                </a:cubicBezTo>
                <a:cubicBezTo>
                  <a:pt x="29976" y="272"/>
                  <a:pt x="35301" y="-817"/>
                  <a:pt x="38783" y="1965"/>
                </a:cubicBezTo>
                <a:cubicBezTo>
                  <a:pt x="43563" y="5783"/>
                  <a:pt x="40955" y="14837"/>
                  <a:pt x="38219" y="20309"/>
                </a:cubicBezTo>
                <a:cubicBezTo>
                  <a:pt x="35422" y="25903"/>
                  <a:pt x="26411" y="25389"/>
                  <a:pt x="20156" y="25389"/>
                </a:cubicBezTo>
                <a:cubicBezTo>
                  <a:pt x="15261" y="25389"/>
                  <a:pt x="9632" y="27419"/>
                  <a:pt x="5481" y="24825"/>
                </a:cubicBezTo>
                <a:cubicBezTo>
                  <a:pt x="-834" y="20879"/>
                  <a:pt x="-2125" y="6661"/>
                  <a:pt x="4070" y="252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56475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PowerSchool home page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6307675" y="2003775"/>
            <a:ext cx="684300" cy="51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7503"/>
            <a:ext cx="9143999" cy="388849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1" name="Google Shape;71;p15"/>
          <p:cNvCxnSpPr/>
          <p:nvPr/>
        </p:nvCxnSpPr>
        <p:spPr>
          <a:xfrm>
            <a:off x="6307675" y="2116675"/>
            <a:ext cx="28200" cy="331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5"/>
          <p:cNvCxnSpPr/>
          <p:nvPr/>
        </p:nvCxnSpPr>
        <p:spPr>
          <a:xfrm>
            <a:off x="6314725" y="2109600"/>
            <a:ext cx="423300" cy="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5"/>
          <p:cNvCxnSpPr/>
          <p:nvPr/>
        </p:nvCxnSpPr>
        <p:spPr>
          <a:xfrm>
            <a:off x="6738050" y="2144900"/>
            <a:ext cx="21300" cy="268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5"/>
          <p:cNvCxnSpPr/>
          <p:nvPr/>
        </p:nvCxnSpPr>
        <p:spPr>
          <a:xfrm flipH="1" rot="10800000">
            <a:off x="6392325" y="2384800"/>
            <a:ext cx="324600" cy="14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5"/>
          <p:cNvSpPr/>
          <p:nvPr/>
        </p:nvSpPr>
        <p:spPr>
          <a:xfrm>
            <a:off x="6293550" y="2081400"/>
            <a:ext cx="493900" cy="339725"/>
          </a:xfrm>
          <a:custGeom>
            <a:rect b="b" l="l" r="r" t="t"/>
            <a:pathLst>
              <a:path extrusionOk="0" h="13589" w="19756">
                <a:moveTo>
                  <a:pt x="0" y="0"/>
                </a:moveTo>
                <a:cubicBezTo>
                  <a:pt x="6605" y="2199"/>
                  <a:pt x="19756" y="-189"/>
                  <a:pt x="19756" y="6773"/>
                </a:cubicBezTo>
                <a:cubicBezTo>
                  <a:pt x="19756" y="11788"/>
                  <a:pt x="10228" y="15280"/>
                  <a:pt x="5927" y="12700"/>
                </a:cubicBezTo>
                <a:cubicBezTo>
                  <a:pt x="2346" y="10552"/>
                  <a:pt x="2822" y="4740"/>
                  <a:pt x="2822" y="564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new layout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7602"/>
            <a:ext cx="9144001" cy="421589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3923218" y="1087057"/>
            <a:ext cx="1936125" cy="449525"/>
          </a:xfrm>
          <a:custGeom>
            <a:rect b="b" l="l" r="r" t="t"/>
            <a:pathLst>
              <a:path extrusionOk="0" h="17981" w="77445">
                <a:moveTo>
                  <a:pt x="7324" y="16349"/>
                </a:moveTo>
                <a:cubicBezTo>
                  <a:pt x="22364" y="19355"/>
                  <a:pt x="37990" y="17196"/>
                  <a:pt x="53327" y="17196"/>
                </a:cubicBezTo>
                <a:cubicBezTo>
                  <a:pt x="60586" y="17196"/>
                  <a:pt x="68756" y="19387"/>
                  <a:pt x="75058" y="15785"/>
                </a:cubicBezTo>
                <a:cubicBezTo>
                  <a:pt x="77717" y="14265"/>
                  <a:pt x="77888" y="9598"/>
                  <a:pt x="76751" y="6754"/>
                </a:cubicBezTo>
                <a:cubicBezTo>
                  <a:pt x="72922" y="-2825"/>
                  <a:pt x="56545" y="458"/>
                  <a:pt x="46271" y="1391"/>
                </a:cubicBezTo>
                <a:cubicBezTo>
                  <a:pt x="31993" y="2688"/>
                  <a:pt x="16198" y="-1911"/>
                  <a:pt x="3373" y="4496"/>
                </a:cubicBezTo>
                <a:cubicBezTo>
                  <a:pt x="997" y="5683"/>
                  <a:pt x="-570" y="9314"/>
                  <a:pt x="269" y="11834"/>
                </a:cubicBezTo>
                <a:cubicBezTo>
                  <a:pt x="1268" y="14833"/>
                  <a:pt x="4822" y="16712"/>
                  <a:pt x="7889" y="1747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source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7602"/>
            <a:ext cx="9144001" cy="421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1601"/>
            <a:ext cx="9144001" cy="41678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3309449" y="2346813"/>
            <a:ext cx="1439200" cy="342025"/>
          </a:xfrm>
          <a:custGeom>
            <a:rect b="b" l="l" r="r" t="t"/>
            <a:pathLst>
              <a:path extrusionOk="0" h="13681" w="57568">
                <a:moveTo>
                  <a:pt x="2242" y="107"/>
                </a:moveTo>
                <a:cubicBezTo>
                  <a:pt x="15039" y="107"/>
                  <a:pt x="27891" y="-323"/>
                  <a:pt x="40624" y="954"/>
                </a:cubicBezTo>
                <a:cubicBezTo>
                  <a:pt x="46586" y="1552"/>
                  <a:pt x="59377" y="2116"/>
                  <a:pt x="57275" y="7727"/>
                </a:cubicBezTo>
                <a:cubicBezTo>
                  <a:pt x="54393" y="15419"/>
                  <a:pt x="41501" y="13371"/>
                  <a:pt x="33286" y="13371"/>
                </a:cubicBezTo>
                <a:cubicBezTo>
                  <a:pt x="22305" y="13371"/>
                  <a:pt x="8596" y="15492"/>
                  <a:pt x="831" y="7727"/>
                </a:cubicBezTo>
                <a:cubicBezTo>
                  <a:pt x="-815" y="6081"/>
                  <a:pt x="316" y="1690"/>
                  <a:pt x="2524" y="954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Google Shape;93;p17"/>
          <p:cNvSpPr/>
          <p:nvPr/>
        </p:nvSpPr>
        <p:spPr>
          <a:xfrm>
            <a:off x="3120809" y="3153825"/>
            <a:ext cx="1875175" cy="315325"/>
          </a:xfrm>
          <a:custGeom>
            <a:rect b="b" l="l" r="r" t="t"/>
            <a:pathLst>
              <a:path extrusionOk="0" h="12613" w="75007">
                <a:moveTo>
                  <a:pt x="8095" y="283"/>
                </a:moveTo>
                <a:cubicBezTo>
                  <a:pt x="22582" y="283"/>
                  <a:pt x="37070" y="283"/>
                  <a:pt x="51557" y="283"/>
                </a:cubicBezTo>
                <a:cubicBezTo>
                  <a:pt x="59504" y="283"/>
                  <a:pt x="78507" y="242"/>
                  <a:pt x="74417" y="7056"/>
                </a:cubicBezTo>
                <a:cubicBezTo>
                  <a:pt x="68760" y="16480"/>
                  <a:pt x="52671" y="11007"/>
                  <a:pt x="41679" y="11007"/>
                </a:cubicBezTo>
                <a:cubicBezTo>
                  <a:pt x="33589" y="11007"/>
                  <a:pt x="25498" y="11007"/>
                  <a:pt x="17408" y="11007"/>
                </a:cubicBezTo>
                <a:cubicBezTo>
                  <a:pt x="12005" y="11007"/>
                  <a:pt x="5816" y="12028"/>
                  <a:pt x="1321" y="9031"/>
                </a:cubicBezTo>
                <a:cubicBezTo>
                  <a:pt x="-557" y="7778"/>
                  <a:pt x="-275" y="3854"/>
                  <a:pt x="1321" y="2258"/>
                </a:cubicBezTo>
                <a:cubicBezTo>
                  <a:pt x="3322" y="257"/>
                  <a:pt x="6676" y="0"/>
                  <a:pt x="9506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the template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7602"/>
            <a:ext cx="9144001" cy="421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6247"/>
            <a:ext cx="9144002" cy="4178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145563" y="2414137"/>
            <a:ext cx="1467775" cy="429700"/>
          </a:xfrm>
          <a:custGeom>
            <a:rect b="b" l="l" r="r" t="t"/>
            <a:pathLst>
              <a:path extrusionOk="0" h="17188" w="58711">
                <a:moveTo>
                  <a:pt x="2155" y="802"/>
                </a:moveTo>
                <a:cubicBezTo>
                  <a:pt x="18054" y="802"/>
                  <a:pt x="34167" y="-1246"/>
                  <a:pt x="49850" y="1366"/>
                </a:cubicBezTo>
                <a:cubicBezTo>
                  <a:pt x="53432" y="1963"/>
                  <a:pt x="59479" y="4334"/>
                  <a:pt x="58599" y="7857"/>
                </a:cubicBezTo>
                <a:cubicBezTo>
                  <a:pt x="54046" y="26078"/>
                  <a:pt x="-13195" y="13751"/>
                  <a:pt x="2437" y="3342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add rows of chairs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6098"/>
            <a:ext cx="9144000" cy="407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to populate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5951"/>
            <a:ext cx="9143999" cy="409754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985552" y="1792100"/>
            <a:ext cx="890750" cy="453075"/>
          </a:xfrm>
          <a:custGeom>
            <a:rect b="b" l="l" r="r" t="t"/>
            <a:pathLst>
              <a:path extrusionOk="0" h="18123" w="35630">
                <a:moveTo>
                  <a:pt x="4887" y="283"/>
                </a:moveTo>
                <a:cubicBezTo>
                  <a:pt x="15457" y="283"/>
                  <a:pt x="38274" y="-1131"/>
                  <a:pt x="35367" y="9032"/>
                </a:cubicBezTo>
                <a:cubicBezTo>
                  <a:pt x="32968" y="17418"/>
                  <a:pt x="18051" y="20270"/>
                  <a:pt x="10249" y="16369"/>
                </a:cubicBezTo>
                <a:cubicBezTo>
                  <a:pt x="5133" y="13811"/>
                  <a:pt x="-622" y="8216"/>
                  <a:pt x="89" y="2540"/>
                </a:cubicBezTo>
                <a:cubicBezTo>
                  <a:pt x="294" y="907"/>
                  <a:pt x="2676" y="0"/>
                  <a:pt x="4322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11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to populate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2757"/>
            <a:ext cx="9144000" cy="416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